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69D2-4BB6-4FB5-850A-F3405D28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6409A-570F-4C52-88B1-5A0820AE6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EFAB2-3EDC-4183-BB81-7EF13FD0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A9BB-0C0C-4235-8450-2A5D2D54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FDE4-D949-492E-9900-2DF483B5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4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C6E7-E0EE-40EB-A050-43096178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B3BB5-CC3A-490C-86C6-48FFC5AB5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3B27F-73DF-42FA-BFD8-A37F4B70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2535D-7E8A-468F-8D1B-098A6485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345BF-871A-41C1-B527-3B18CB21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00D60-3C2D-4B19-AD0C-943E644FF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A95DA-10BF-4D73-B14C-E770D184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59C5D-DD86-4AEA-9314-430B73AF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7FE11-03F9-4512-BD63-8F3D7F4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C7D8-8F8C-4C0A-880E-7AD6E76C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74A-2023-45EC-B282-E3BF827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62D0-1B02-4B89-A38D-4F6C06D8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6987-7E6F-4576-8B9B-DE9045F3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E29A-0683-44F8-B70F-980BE1F5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6FC5-D948-4769-997B-FCF746DF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1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6876-04D6-42B9-8A7C-2E7EDE1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3B045-5033-48E4-BF29-3579FAB9B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1DA5-25DB-47BC-87BE-A7FA4ED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41AD-9423-4494-AB72-C57EF0A2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6D22-C217-4E73-ADD7-0D2C480E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5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A254-73C5-4E0A-8386-FDD1F0D0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A10E-A6D4-44AB-8855-1D8D415D7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A8699-7CF9-4921-88E9-E30F159C7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602AD-4344-47DB-B95B-CA688FCE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F0315-5AAD-41FC-A162-B5262DFF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1E4B-5D0E-4980-8DE0-FDD92B3B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0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7599-9DE6-4227-B1B0-85451115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F238-02F5-44F1-822A-32DB64D36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E08A-FEF3-4610-8554-858D181EB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F9A63-4ADD-421A-B8D8-82C4C16D1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78A4B-7A85-4B20-B1D8-72859FCC3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3C289-D3B3-4818-9D91-748E2171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ADD0-E1E4-472D-8085-75345E5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08615-BDAB-46D6-8505-5AA9B941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9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7130-8C84-41D3-8E99-37C34C31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326A8-E205-4CED-921C-FC4832FB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86FFB-9E88-48DA-929F-BF5DF6F8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F1D50-3257-4C61-96B7-38677359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4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78AFB-AD34-4194-83B8-5F3C6230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0814C-98F7-42BB-BC29-72AE2126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16294-9B9C-4867-964B-4EABDE67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6B09-1E4C-4CF7-8A71-AD507708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521D-5B60-41F9-AD0C-29DF43A2A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247FA-1D3D-4852-B512-C55448A6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4A08D-2E38-4043-BC7C-2CED9A82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6C5EB-3627-4624-B7C2-FF28D5C0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B6D39-A00D-469B-B99D-F25A4BF7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4D30-2F52-4056-A3A3-09D7DAEE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28C5A-8850-4520-A9F3-B954D56E7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3DDB6-9944-476D-8408-439371EF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156EE-9049-449B-BBF3-97927892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EE491-E1A0-4803-8217-D8712E5E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76D2-AD43-4DC6-A3E1-EA408ECE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2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88B64-01E5-46C0-8817-52019890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CC382-D00E-4E91-820A-7A22C956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BA1A-9D41-490D-A550-FEEEF973F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6A106-1A7F-407E-BE24-FCB320D0A5DA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C4337-8134-4145-9BC5-B5A4A4707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56BE-AEE0-4AEF-8C2F-2A7FD74DB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4B5B2-7445-4465-A071-97B4B3D2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2" t="75383" r="64294" b="5072"/>
          <a:stretch/>
        </p:blipFill>
        <p:spPr>
          <a:xfrm>
            <a:off x="218660" y="198783"/>
            <a:ext cx="262264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C323D-0523-4138-84C8-E3FD7A95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3" t="75362" r="62174" b="4783"/>
          <a:stretch/>
        </p:blipFill>
        <p:spPr>
          <a:xfrm>
            <a:off x="3041376" y="198782"/>
            <a:ext cx="2971801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2E120-6061-45D3-B429-245BD25CE14F}"/>
              </a:ext>
            </a:extLst>
          </p:cNvPr>
          <p:cNvSpPr/>
          <p:nvPr/>
        </p:nvSpPr>
        <p:spPr>
          <a:xfrm>
            <a:off x="3349492" y="397565"/>
            <a:ext cx="2584173" cy="854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F8770-A30E-47C2-91B2-BBA15A871D53}"/>
              </a:ext>
            </a:extLst>
          </p:cNvPr>
          <p:cNvSpPr/>
          <p:nvPr/>
        </p:nvSpPr>
        <p:spPr>
          <a:xfrm>
            <a:off x="3349492" y="1252330"/>
            <a:ext cx="2584173" cy="866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59813-0866-4011-96D1-80CF7F6C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1" t="75651" r="66413" b="17933"/>
          <a:stretch/>
        </p:blipFill>
        <p:spPr>
          <a:xfrm>
            <a:off x="6251719" y="198782"/>
            <a:ext cx="2335694" cy="638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0EF91-7435-4F50-BFAE-9F18E98BC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75507" r="65353" b="18261"/>
          <a:stretch/>
        </p:blipFill>
        <p:spPr>
          <a:xfrm>
            <a:off x="6251718" y="1159009"/>
            <a:ext cx="2335693" cy="5839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4E8466-200A-4824-9562-3E2F4612EB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62" t="71997" r="64620" b="17070"/>
          <a:stretch/>
        </p:blipFill>
        <p:spPr>
          <a:xfrm>
            <a:off x="8825955" y="198782"/>
            <a:ext cx="2206485" cy="9096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992899-03FE-4DAE-ACD0-E68D7027A4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25" t="71997" r="64864" b="19710"/>
          <a:stretch/>
        </p:blipFill>
        <p:spPr>
          <a:xfrm>
            <a:off x="218660" y="2442821"/>
            <a:ext cx="2622649" cy="843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D4737-9C4D-4025-A80E-1BEE1B35EC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62" t="75072" r="68288" b="6957"/>
          <a:stretch/>
        </p:blipFill>
        <p:spPr>
          <a:xfrm>
            <a:off x="228598" y="3564337"/>
            <a:ext cx="2028457" cy="18226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D57666-4279-404A-B49F-46C4A770E3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62" t="75362" r="68614" b="9421"/>
          <a:stretch/>
        </p:blipFill>
        <p:spPr>
          <a:xfrm>
            <a:off x="2375454" y="3556602"/>
            <a:ext cx="2335945" cy="18226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65D259-33AB-4711-9FF8-0855D11D1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625" t="75484" r="68370" b="19676"/>
          <a:stretch/>
        </p:blipFill>
        <p:spPr>
          <a:xfrm>
            <a:off x="4789864" y="3971840"/>
            <a:ext cx="1640754" cy="405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BFF316-2E42-471C-912B-AEBCC75FB018}"/>
              </a:ext>
            </a:extLst>
          </p:cNvPr>
          <p:cNvSpPr/>
          <p:nvPr/>
        </p:nvSpPr>
        <p:spPr>
          <a:xfrm>
            <a:off x="218659" y="3556602"/>
            <a:ext cx="6221898" cy="18304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0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60801-2EF4-40FF-9E93-A1A5115F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35421"/>
            <a:ext cx="5334000" cy="2114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93FEA-95DA-4698-885B-AF7B2C2F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2401748"/>
            <a:ext cx="5334000" cy="18787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01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6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89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7F3F2-A914-4139-A0FD-960EDB9A0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2" t="75217" r="69511" b="4783"/>
          <a:stretch/>
        </p:blipFill>
        <p:spPr>
          <a:xfrm>
            <a:off x="2951921" y="178905"/>
            <a:ext cx="171170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FD367-CDDF-41C7-8C6D-CEDF5944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2" t="75383" r="64294" b="5072"/>
          <a:stretch/>
        </p:blipFill>
        <p:spPr>
          <a:xfrm>
            <a:off x="218660" y="178905"/>
            <a:ext cx="262264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7E756-B3E2-4E17-9B78-F94A4086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03" y="2232418"/>
            <a:ext cx="2408465" cy="185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D830-E3D3-4536-A4FF-28D95C4D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62" t="75072" r="68288" b="6957"/>
          <a:stretch/>
        </p:blipFill>
        <p:spPr>
          <a:xfrm>
            <a:off x="228599" y="2260743"/>
            <a:ext cx="2028457" cy="18226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78D409-3978-4BF8-B979-D2DA7B1C507F}"/>
              </a:ext>
            </a:extLst>
          </p:cNvPr>
          <p:cNvSpPr/>
          <p:nvPr/>
        </p:nvSpPr>
        <p:spPr>
          <a:xfrm>
            <a:off x="218660" y="2242357"/>
            <a:ext cx="7485746" cy="184105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696A4-65F3-415D-A460-E5725A8FE1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80" t="71997" r="55978" b="16667"/>
          <a:stretch/>
        </p:blipFill>
        <p:spPr>
          <a:xfrm>
            <a:off x="4812120" y="2270682"/>
            <a:ext cx="2882347" cy="777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74B95E-9207-4EA8-8856-7160137D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80" t="75217" r="64212" b="13333"/>
          <a:stretch/>
        </p:blipFill>
        <p:spPr>
          <a:xfrm>
            <a:off x="218660" y="4422913"/>
            <a:ext cx="2733261" cy="11424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3E104D-0943-4C67-A432-07BA35D615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625" t="75362" r="63804" b="17826"/>
          <a:stretch/>
        </p:blipFill>
        <p:spPr>
          <a:xfrm>
            <a:off x="3081131" y="4422913"/>
            <a:ext cx="2554356" cy="6285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5154-1544-423B-8571-84A15D3A43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625" t="71997" r="68859" b="18848"/>
          <a:stretch/>
        </p:blipFill>
        <p:spPr>
          <a:xfrm>
            <a:off x="5756417" y="4423625"/>
            <a:ext cx="1282148" cy="627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03B65F-788F-4B97-876F-D8CCE6D1BC24}"/>
              </a:ext>
            </a:extLst>
          </p:cNvPr>
          <p:cNvSpPr/>
          <p:nvPr/>
        </p:nvSpPr>
        <p:spPr>
          <a:xfrm>
            <a:off x="208721" y="4412974"/>
            <a:ext cx="6839783" cy="11524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F7148-AD3D-4DDA-8C9D-0246F8ABD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75217" r="55652" b="4928"/>
          <a:stretch/>
        </p:blipFill>
        <p:spPr>
          <a:xfrm>
            <a:off x="168966" y="168965"/>
            <a:ext cx="4114799" cy="19372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E8C92-D129-44EA-B31E-F61F48C3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2" t="75217" r="57772" b="4638"/>
          <a:stretch/>
        </p:blipFill>
        <p:spPr>
          <a:xfrm>
            <a:off x="168966" y="2335696"/>
            <a:ext cx="4035286" cy="21007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1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2E837-6BC5-41B3-823A-22EECD4EE185}"/>
              </a:ext>
            </a:extLst>
          </p:cNvPr>
          <p:cNvSpPr txBox="1"/>
          <p:nvPr/>
        </p:nvSpPr>
        <p:spPr>
          <a:xfrm>
            <a:off x="4880154" y="2967335"/>
            <a:ext cx="2431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Nth highest salary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554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4A306-3FFB-4BBA-8CE7-62640905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157492"/>
            <a:ext cx="5255894" cy="48816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70A65-F47E-4A3E-A2A6-1A76E852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93" y="157492"/>
            <a:ext cx="2981738" cy="1667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96153C-B759-4F02-8D19-1292FC41F3D6}"/>
              </a:ext>
            </a:extLst>
          </p:cNvPr>
          <p:cNvSpPr/>
          <p:nvPr/>
        </p:nvSpPr>
        <p:spPr>
          <a:xfrm>
            <a:off x="208723" y="147552"/>
            <a:ext cx="8368748" cy="48915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2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02857-6C93-4A0B-AA0C-8114148CD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" t="1077" b="1"/>
          <a:stretch/>
        </p:blipFill>
        <p:spPr>
          <a:xfrm>
            <a:off x="228599" y="218661"/>
            <a:ext cx="6127629" cy="5526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3C0C13-7D9C-48E1-A24E-61D801FA6375}"/>
              </a:ext>
            </a:extLst>
          </p:cNvPr>
          <p:cNvSpPr/>
          <p:nvPr/>
        </p:nvSpPr>
        <p:spPr>
          <a:xfrm>
            <a:off x="228599" y="506896"/>
            <a:ext cx="6127629" cy="11728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3C150-D428-4F56-89BC-58A09E7569D1}"/>
              </a:ext>
            </a:extLst>
          </p:cNvPr>
          <p:cNvSpPr/>
          <p:nvPr/>
        </p:nvSpPr>
        <p:spPr>
          <a:xfrm>
            <a:off x="228599" y="1683026"/>
            <a:ext cx="6127629" cy="1825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E8ADBD-BB70-45F9-987F-8BF274B5B8B8}"/>
              </a:ext>
            </a:extLst>
          </p:cNvPr>
          <p:cNvSpPr/>
          <p:nvPr/>
        </p:nvSpPr>
        <p:spPr>
          <a:xfrm>
            <a:off x="228599" y="3511826"/>
            <a:ext cx="6127629" cy="2242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3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3E04C-648D-469E-A600-D88C105F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0" y="192041"/>
            <a:ext cx="7214774" cy="1597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1A467-8945-4E6C-8263-9E7B16BD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41" y="2168387"/>
            <a:ext cx="6399764" cy="20748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230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44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7778D-9353-40BC-81BE-50BDE96A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5" t="22319" r="37473" b="23333"/>
          <a:stretch/>
        </p:blipFill>
        <p:spPr>
          <a:xfrm>
            <a:off x="188844" y="188844"/>
            <a:ext cx="5257799" cy="30855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FB080-AC2A-41BA-849E-A612E76FD5F7}"/>
              </a:ext>
            </a:extLst>
          </p:cNvPr>
          <p:cNvSpPr txBox="1"/>
          <p:nvPr/>
        </p:nvSpPr>
        <p:spPr>
          <a:xfrm>
            <a:off x="188844" y="3558209"/>
            <a:ext cx="47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https://www.youtube.com/watch?v=UlXtfq-kuF4</a:t>
            </a:r>
          </a:p>
        </p:txBody>
      </p:sp>
    </p:spTree>
    <p:extLst>
      <p:ext uri="{BB962C8B-B14F-4D97-AF65-F5344CB8AC3E}">
        <p14:creationId xmlns:p14="http://schemas.microsoft.com/office/powerpoint/2010/main" val="151886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16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20</cp:revision>
  <dcterms:created xsi:type="dcterms:W3CDTF">2022-08-16T16:14:25Z</dcterms:created>
  <dcterms:modified xsi:type="dcterms:W3CDTF">2022-09-05T13:18:57Z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2022-08-16T16:14:27Z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8cadf1fd-79fb-463a-a615-2f398423c259</vt:lpwstr>
  </property>
  <property fmtid="{D5CDD505-2E9C-101B-9397-08002B2CF9AE}" pid="8" name="MSIP_Label_19540963-e559-4020-8a90-fe8a502c2801_ContentBits">
    <vt:lpwstr>0</vt:lpwstr>
  </property>
</Properties>
</file>